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9178B-55C0-7F9E-54FA-39DE7E14E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20A2DB-1B3E-E341-7CDD-112B44E07E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B4C46B-3B20-6D24-0A95-E324F997E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42E10-A761-1661-F9CD-2137BF237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27ECD-6567-90E6-ECEF-A6FC51A4E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1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6F62C-A92A-3627-7972-495005E32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A6958-5631-EFD4-02C5-102A65E11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4A8B5-A061-2F4E-A0C8-CB3DF42C2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E9588-05FF-F06E-513D-ADF0065C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32C7D-A9AA-CB8E-7B6E-B33B25CA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879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94D565-4B90-8B6E-1A6F-64E459104F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493709-2F3E-387A-B487-DC9526FE42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F4362-F006-1454-3389-74B3B43B1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404817-4A6D-B0D1-DB0C-0AB05EC79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867FA-58D4-2E0B-7274-153A06CCA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531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0551-892E-316A-4350-ED1A54BA8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DBCBD-7026-1C17-8606-B02CBE3EF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060DE-6371-26C7-F873-FFF635618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4E8D8-0D87-2814-450D-5308B3BD1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5C93A-D09E-B625-DB5D-06A76AB63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79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CC56A-AE55-FCBF-07AC-7E5EDC271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388E2-3069-7729-F0CB-09B25286A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E6EAB-00F2-1A4A-75ED-501C489FC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60461-5AB7-A6E8-0C25-2866D4825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892DDD-8997-1F45-CB04-678BBDA76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6116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4FC2E2-AD7E-B8C8-1F45-BC8F95A75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11DB6-E847-2905-477B-7AE25B966D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87447C-C26E-ED11-E990-9AD6E30A96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B5D12-ED83-A6EC-657B-3069E49D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F5A90A-B6D5-A38D-53E5-D843C798C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256DD-E564-AFC7-357B-0468376F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869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0CE0-B15B-E414-7062-1CA1FED6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FAB1D-1204-DE67-CEB7-DB79C44C7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75CB27-7CBA-8EED-F2B4-A8CC0BF9E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DBCC5-A8E8-BF17-5A42-789F26F4A6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B685C-CB26-2945-66C6-3FC204DE1A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18302F-DF0D-9E0A-30CA-6D746D93C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09D633-55FB-FD8F-2F73-F87526A7F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FD4F0-1149-E8E9-7BE7-A96A8D369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7785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85B38-4B98-C7AF-E620-8B1AA64F1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4D12E5-97C1-F12A-BB95-4EF82365B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A0DB2-C8D5-F8AF-6C6D-9E25E8C96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0BFAE-57F6-A5CF-DDD3-3A91900D3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08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B49DAC-E993-7F1F-A41F-14387615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1F96CE-20EE-D09F-6F31-1329F6D78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C64B92-656C-233D-C637-9D4A9309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833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E5CA6-535B-4415-DCBC-628EA1EF2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A91E5-F768-0AA8-5E26-28BB066E5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EB9C9-4283-5AAC-241E-5278010EA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376DA3-E636-058E-DBC4-AF1C35A3AA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474A86-DA58-2110-D096-61244761F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5D31D-F0E9-2AE2-3C2E-59094B94C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3022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8575D-9E70-D6D3-38D5-D820B337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E386AC-E82E-704E-8266-E7F7CB31DA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D24B5-0D2B-FA53-5C90-C4A6468E51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F2C3CC-65E2-C4F1-81FF-FB9FA35B8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0B960-7A3B-5AAD-814C-751466EA6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EDC93F-E1DE-E104-7A51-84F6CCDAA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6715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E3C8D7-3FF1-7F33-3904-1C912A2C1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5B59D-4D6C-B07F-6FB6-01B39548AE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4D9E8-D5DB-FCA5-A181-8B4049F0BE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DDB426-A76E-499B-88E6-41EE3AC646B1}" type="datetimeFigureOut">
              <a:rPr lang="en-IN" smtClean="0"/>
              <a:t>27-10-2023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755D7-68EC-31F1-00AC-9CE41B146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9ECFF-CC92-B25F-71F8-1512088F55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63AC0-03E2-47F5-9427-5E0FE3A822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0775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97D40-C22F-7201-3178-C59AAE1170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5CD2E-63CA-0D32-61BB-1C88B5BA63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BDF33A-BC6F-184A-0A05-22E063317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010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83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CA1108-8DBE-BD60-7EAC-A3725863E3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611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9B154C-0A98-C30F-A3E3-0F9423C3C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561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DD4A8A-3654-605A-A98F-246B3869B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186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A93263-1128-02F0-E352-B015179A3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309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71A75AF-EFFC-C9E3-A538-F0B97B0C1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688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45EE17-8EE0-4544-7691-DE12C769FB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71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D23365-E0A7-22F7-B309-5E09AE7F5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75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97EC1A-571E-F0AE-4DE9-F17A5BD4D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51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F8AFF3-8174-187D-B9B0-E22E50F81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56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0ABA2F-A6D6-14E2-F15A-2F9398607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173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9CBE9D-D137-09DD-26AA-4DA568EE35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6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8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4562E2-17B1-7F7B-64AD-33583CAF8C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626" y="0"/>
            <a:ext cx="12239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67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Grizli777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Singh</dc:creator>
  <cp:lastModifiedBy>Vivek Singh</cp:lastModifiedBy>
  <cp:revision>1</cp:revision>
  <dcterms:created xsi:type="dcterms:W3CDTF">2023-10-26T19:24:24Z</dcterms:created>
  <dcterms:modified xsi:type="dcterms:W3CDTF">2023-10-26T19:24:31Z</dcterms:modified>
</cp:coreProperties>
</file>

<file path=docProps/thumbnail.jpeg>
</file>